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57" r:id="rId9"/>
    <p:sldId id="258" r:id="rId10"/>
    <p:sldId id="259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7" name="6 Rectángulo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C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C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Rectángulo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s-EC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EB2C314-FF76-4401-A83D-3CC9337A8169}" type="datetimeFigureOut">
              <a:rPr lang="es-EC" smtClean="0"/>
              <a:t>07/11/2012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A1791A5-BBDC-4C2E-A2B2-91FFA0BE364E}" type="slidenum">
              <a:rPr lang="es-EC" smtClean="0"/>
              <a:t>‹Nº›</a:t>
            </a:fld>
            <a:endParaRPr 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 smtClean="0"/>
              <a:t>Dispositivos de Entrada</a:t>
            </a:r>
            <a:endParaRPr lang="es-EC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14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Teclado del futuro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38100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84363"/>
            <a:ext cx="421349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Códigos QR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53136"/>
          </a:xfrm>
        </p:spPr>
        <p:txBody>
          <a:bodyPr>
            <a:normAutofit/>
          </a:bodyPr>
          <a:lstStyle/>
          <a:p>
            <a:r>
              <a:rPr lang="es-EC" dirty="0"/>
              <a:t>Características</a:t>
            </a:r>
            <a:r>
              <a:rPr lang="en-US" dirty="0"/>
              <a:t>:</a:t>
            </a:r>
          </a:p>
          <a:p>
            <a:pPr marL="525780" indent="-457200">
              <a:buFont typeface="+mj-lt"/>
              <a:buAutoNum type="arabicPeriod"/>
            </a:pPr>
            <a:r>
              <a:rPr lang="es-EC" dirty="0"/>
              <a:t>D</a:t>
            </a:r>
            <a:r>
              <a:rPr lang="es-EC" sz="1600" dirty="0"/>
              <a:t>ecodifican códigos obteniendo todo tipo de información. A diferencia de un código de barras convencional, la información está codificada dentro de un cuadrado, permitiendo almacenar gran cantidad de información alfanumérica.</a:t>
            </a:r>
          </a:p>
          <a:p>
            <a:pPr marL="525780" indent="-457200">
              <a:buFont typeface="+mj-lt"/>
              <a:buAutoNum type="arabicPeriod"/>
            </a:pPr>
            <a:r>
              <a:rPr lang="es-EC" sz="1600" dirty="0"/>
              <a:t>Pueden ser una buena herramienta para potenciar sus ventas como:</a:t>
            </a:r>
            <a:endParaRPr lang="es-EC" sz="1200" b="1" dirty="0"/>
          </a:p>
          <a:p>
            <a:pPr lvl="2"/>
            <a:r>
              <a:rPr lang="es-EC" sz="1200" b="1" dirty="0"/>
              <a:t>Publicidad</a:t>
            </a:r>
          </a:p>
          <a:p>
            <a:pPr lvl="2"/>
            <a:r>
              <a:rPr lang="es-EC" sz="1200" b="1" dirty="0"/>
              <a:t>Campañas de marketing</a:t>
            </a:r>
            <a:r>
              <a:rPr lang="es-EC" sz="1200" dirty="0"/>
              <a:t/>
            </a:r>
            <a:br>
              <a:rPr lang="es-EC" sz="1200" dirty="0"/>
            </a:br>
            <a:endParaRPr lang="es-EC" sz="1200" dirty="0"/>
          </a:p>
          <a:p>
            <a:pPr lvl="2"/>
            <a:r>
              <a:rPr lang="es-EC" sz="1200" b="1" dirty="0"/>
              <a:t>Diseño Gráfico</a:t>
            </a:r>
            <a:r>
              <a:rPr lang="es-EC" sz="1200" dirty="0"/>
              <a:t/>
            </a:r>
            <a:br>
              <a:rPr lang="es-EC" sz="1200" dirty="0"/>
            </a:br>
            <a:endParaRPr lang="es-EC" sz="1200" dirty="0"/>
          </a:p>
          <a:p>
            <a:pPr lvl="2"/>
            <a:r>
              <a:rPr lang="es-EC" sz="1200" b="1" dirty="0"/>
              <a:t>Papelería corporativa (tarjetas de visita, catálogos...)</a:t>
            </a:r>
            <a:r>
              <a:rPr lang="es-EC" sz="1200" dirty="0"/>
              <a:t/>
            </a:r>
            <a:br>
              <a:rPr lang="es-EC" sz="1200" dirty="0"/>
            </a:br>
            <a:endParaRPr lang="es-EC" sz="1200" dirty="0"/>
          </a:p>
          <a:p>
            <a:pPr lvl="2"/>
            <a:r>
              <a:rPr lang="es-EC" sz="1200" b="1" dirty="0"/>
              <a:t>Internet, Web, blogs...</a:t>
            </a:r>
          </a:p>
          <a:p>
            <a:pPr marL="525780" indent="-457200">
              <a:buFont typeface="+mj-lt"/>
              <a:buAutoNum type="arabicPeriod"/>
            </a:pPr>
            <a:endParaRPr lang="es-EC" sz="1600" dirty="0"/>
          </a:p>
          <a:p>
            <a:pPr marL="525780" indent="-457200">
              <a:buFont typeface="+mj-lt"/>
              <a:buAutoNum type="arabicPeriod"/>
            </a:pPr>
            <a:r>
              <a:rPr lang="es-EC" sz="1600" dirty="0"/>
              <a:t>Evita introducir datos manualmente, ya que mediante la captura del código obtenemos toda información. </a:t>
            </a:r>
          </a:p>
          <a:p>
            <a:endParaRPr lang="es-EC" dirty="0"/>
          </a:p>
        </p:txBody>
      </p:sp>
      <p:sp>
        <p:nvSpPr>
          <p:cNvPr id="7" name="6 CuadroTexto"/>
          <p:cNvSpPr txBox="1"/>
          <p:nvPr/>
        </p:nvSpPr>
        <p:spPr>
          <a:xfrm>
            <a:off x="3563888" y="54868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(Código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s-EC" dirty="0" smtClean="0"/>
              <a:t>Respuesta</a:t>
            </a:r>
            <a:r>
              <a:rPr lang="en-US" dirty="0" smtClean="0"/>
              <a:t> </a:t>
            </a:r>
            <a:r>
              <a:rPr lang="es-ES" dirty="0" smtClean="0"/>
              <a:t>rápida)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74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 de Almacenamiento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04864"/>
            <a:ext cx="48577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4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Diferencia con los Códigos de Barra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/>
              <a:t>Un código </a:t>
            </a:r>
            <a:r>
              <a:rPr lang="es-EC" b="1" dirty="0"/>
              <a:t>QR almacena datos en dos dimensiones</a:t>
            </a:r>
            <a:r>
              <a:rPr lang="es-EC" dirty="0"/>
              <a:t> y puede ser escaneado vertical u horizontalmente para ser decodificado.</a:t>
            </a:r>
            <a:endParaRPr lang="es-ES" dirty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31096"/>
            <a:ext cx="36004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9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00f3digos QR y Marketing Mu00f3vil. Algunos usos para Bodegas, por Selenus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</p:spTree>
    <p:extLst>
      <p:ext uri="{BB962C8B-B14F-4D97-AF65-F5344CB8AC3E}">
        <p14:creationId xmlns:p14="http://schemas.microsoft.com/office/powerpoint/2010/main" val="651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Pantallas </a:t>
            </a:r>
            <a:r>
              <a:rPr lang="es-EC" dirty="0" err="1" smtClean="0"/>
              <a:t>Multitouch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sz="1800" dirty="0"/>
              <a:t>Es una técnica de interacción entre máquina y usuario.</a:t>
            </a:r>
          </a:p>
          <a:p>
            <a:endParaRPr lang="es-EC" sz="1800" dirty="0"/>
          </a:p>
          <a:p>
            <a:pPr algn="just"/>
            <a:r>
              <a:rPr lang="es-EC" sz="1800" dirty="0"/>
              <a:t>Esta tecnología consiste en una pantalla que reconoce simultáneamente múltiples puntos de contacto, así como el software asociado a esta que permite interpretar dichas interacciones simultáneas.</a:t>
            </a:r>
          </a:p>
          <a:p>
            <a:endParaRPr lang="es-EC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50858"/>
            <a:ext cx="2662226" cy="266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70" y="3450858"/>
            <a:ext cx="1890712" cy="238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07426"/>
            <a:ext cx="4286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2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Pantallas </a:t>
            </a:r>
            <a:r>
              <a:rPr lang="es-EC" dirty="0" err="1" smtClean="0"/>
              <a:t>Multitouch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C" sz="2200" b="1" dirty="0">
                <a:solidFill>
                  <a:srgbClr val="FF0000"/>
                </a:solidFill>
              </a:rPr>
              <a:t>Pantallas capacitivas</a:t>
            </a:r>
          </a:p>
          <a:p>
            <a:pPr marL="114300" indent="0" algn="just">
              <a:buNone/>
            </a:pPr>
            <a:r>
              <a:rPr lang="es-EC" sz="2200" dirty="0"/>
              <a:t>Por su tecnología, las pantallas capacitivas necesitan ser manejadas mediante el dedo o un objeto que disponga de capacitancia (reconoce el impulso de energía estática que tiene el cuerpo). </a:t>
            </a:r>
          </a:p>
          <a:p>
            <a:pPr marL="114300" indent="0" algn="just">
              <a:buNone/>
            </a:pPr>
            <a:r>
              <a:rPr lang="es-EC" sz="2200" dirty="0"/>
              <a:t>Pueden detectar varias pulsaciones simultáneas o gestos, lo que permite diversas formas de actuar con ellas, aumentando su capacidad para ser controladas. Las pulsaciones o gestos no requieren presión, basta con deslizar el dedo para controlar la pantalla del dispositivo.</a:t>
            </a:r>
            <a:endParaRPr lang="es-EC" sz="2200" dirty="0">
              <a:solidFill>
                <a:srgbClr val="FF0000"/>
              </a:solidFill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784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Pantallas </a:t>
            </a:r>
            <a:r>
              <a:rPr lang="es-EC" dirty="0" err="1" smtClean="0"/>
              <a:t>Multitouch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C" b="1" dirty="0">
                <a:solidFill>
                  <a:srgbClr val="FF0000"/>
                </a:solidFill>
              </a:rPr>
              <a:t>Pantallas Resistivas</a:t>
            </a:r>
          </a:p>
          <a:p>
            <a:pPr marL="114300" indent="0" algn="just">
              <a:buNone/>
            </a:pPr>
            <a:r>
              <a:rPr lang="es-EC" dirty="0"/>
              <a:t>Las pantallas resistivas están formadas por varias capas. Cuando presionamos sobre la pantalla, hay </a:t>
            </a:r>
            <a:r>
              <a:rPr lang="es-EC" b="1" dirty="0"/>
              <a:t>dos capas que entran en contacto</a:t>
            </a:r>
            <a:r>
              <a:rPr lang="es-EC" dirty="0"/>
              <a:t>, se produce un cambio en la corriente eléctrica y se detecta la pulsación. Pueden usarse con los dedos o el </a:t>
            </a:r>
            <a:r>
              <a:rPr lang="es-EC" dirty="0" err="1"/>
              <a:t>stylus</a:t>
            </a:r>
            <a:r>
              <a:rPr lang="es-EC" dirty="0"/>
              <a:t>, aunque los objetos afilados pueden dañarlas.</a:t>
            </a:r>
          </a:p>
          <a:p>
            <a:endParaRPr lang="es-EC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939469"/>
            <a:ext cx="1394279" cy="151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67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RFID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3200" dirty="0"/>
              <a:t>RFID (siglas de </a:t>
            </a:r>
            <a:r>
              <a:rPr lang="es-EC" sz="3200" i="1" dirty="0"/>
              <a:t>Radio </a:t>
            </a:r>
            <a:r>
              <a:rPr lang="es-EC" sz="3200" i="1" dirty="0" err="1"/>
              <a:t>Frequency</a:t>
            </a:r>
            <a:r>
              <a:rPr lang="es-EC" sz="3200" i="1" dirty="0"/>
              <a:t> </a:t>
            </a:r>
            <a:r>
              <a:rPr lang="es-EC" sz="3200" i="1" dirty="0" err="1"/>
              <a:t>IDentification</a:t>
            </a:r>
            <a:r>
              <a:rPr lang="es-EC" sz="3200" dirty="0"/>
              <a:t>, en español identificación por radiofrecuencia) es un sistema de almacenamiento y recuperación de datos .</a:t>
            </a:r>
          </a:p>
          <a:p>
            <a:pPr marL="0" indent="0">
              <a:buNone/>
            </a:pPr>
            <a:r>
              <a:rPr lang="es-EC" sz="3200" dirty="0"/>
              <a:t>El propósito fundamental de la tecnología RFID es transmitir la identidad de un objeto (similar a un número de serie único) mediante ondas de radio.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1232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RFID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s-EC" dirty="0"/>
              <a:t>Proveedor de identificación y localización de artículos en la cadena de suministro más inmediato, automático y preciso. </a:t>
            </a:r>
          </a:p>
          <a:p>
            <a:pPr lvl="0"/>
            <a:r>
              <a:rPr lang="es-EC" dirty="0"/>
              <a:t>Ayuda a conocer exactamente qué elementos han sido sustraídos y, si es necesario, dónde localizarlos. </a:t>
            </a:r>
          </a:p>
          <a:p>
            <a:pPr lvl="0"/>
            <a:r>
              <a:rPr lang="es-EC" dirty="0"/>
              <a:t>Integrándolo con múltiples tecnologías -vídeo, sistemas de localización, etc.- con lectores de RFID en estanterías ayudan a prevenir el robo en tienda.</a:t>
            </a:r>
          </a:p>
          <a:p>
            <a:pPr lvl="0"/>
            <a:r>
              <a:rPr lang="es-EC" dirty="0"/>
              <a:t>Luchar contra la falsificación (esto es primordial para la administración y las industrias farmacéuticas).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854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RFID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/>
              <a:t>Los sistemas que emplean frecuencias bajas tienen igualmente costes bajos, pero también baja distancia de uso (identificación de animales, llave de automóvil con sistema antirrobo, </a:t>
            </a:r>
            <a:r>
              <a:rPr lang="es-EC" dirty="0" err="1"/>
              <a:t>etc</a:t>
            </a:r>
            <a:r>
              <a:rPr lang="es-EC" dirty="0"/>
              <a:t>). </a:t>
            </a:r>
          </a:p>
          <a:p>
            <a:endParaRPr lang="es-EC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3016"/>
            <a:ext cx="2736304" cy="289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5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Gesture</a:t>
            </a:r>
            <a:r>
              <a:rPr lang="es-EC" dirty="0" smtClean="0"/>
              <a:t> Input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Uso de instrumentos</a:t>
            </a:r>
          </a:p>
          <a:p>
            <a:r>
              <a:rPr lang="es-EC" dirty="0" smtClean="0"/>
              <a:t>Pantallas táctiles</a:t>
            </a:r>
            <a:endParaRPr lang="es-EC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4104456" cy="261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8100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5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Gesture</a:t>
            </a:r>
            <a:r>
              <a:rPr lang="es-EC" dirty="0" smtClean="0"/>
              <a:t> Input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Reconocimiento de gestos por la cámara</a:t>
            </a:r>
            <a:endParaRPr lang="es-EC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87013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estudiante\Pictures\qosm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89" y="2852936"/>
            <a:ext cx="4116718" cy="27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rmedio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</TotalTime>
  <Words>435</Words>
  <Application>Microsoft Office PowerPoint</Application>
  <PresentationFormat>Presentación en pantalla (4:3)</PresentationFormat>
  <Paragraphs>43</Paragraphs>
  <Slides>14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Intermedio</vt:lpstr>
      <vt:lpstr>Dispositivos de Entrada</vt:lpstr>
      <vt:lpstr>Pantallas Multitouch</vt:lpstr>
      <vt:lpstr>Pantallas Multitouch</vt:lpstr>
      <vt:lpstr>Pantallas Multitouch</vt:lpstr>
      <vt:lpstr>RFID</vt:lpstr>
      <vt:lpstr>RFID</vt:lpstr>
      <vt:lpstr>RFID</vt:lpstr>
      <vt:lpstr>Gesture Input</vt:lpstr>
      <vt:lpstr>Gesture Input</vt:lpstr>
      <vt:lpstr>Teclado del futuro</vt:lpstr>
      <vt:lpstr>Códigos QR</vt:lpstr>
      <vt:lpstr>Forma de Almacenamiento</vt:lpstr>
      <vt:lpstr>Diferencia con los Códigos de Barra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Dispositivos de Entrada</dc:title>
  <dc:creator>estudiante</dc:creator>
  <cp:lastModifiedBy>Solis</cp:lastModifiedBy>
  <cp:revision>10</cp:revision>
  <dcterms:created xsi:type="dcterms:W3CDTF">2012-11-08T15:10:27Z</dcterms:created>
  <dcterms:modified xsi:type="dcterms:W3CDTF">2012-11-08T04:05:53Z</dcterms:modified>
</cp:coreProperties>
</file>